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1"/>
  </p:handoutMasterIdLst>
  <p:sldIdLst>
    <p:sldId id="256" r:id="rId2"/>
    <p:sldId id="270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00"/>
    <a:srgbClr val="00FF0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 varScale="1">
        <p:scale>
          <a:sx n="83" d="100"/>
          <a:sy n="83" d="100"/>
        </p:scale>
        <p:origin x="-162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FBEC6-9621-4F1B-B57E-05CC94F3C9EC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92BA88FE-89EC-4D8E-A845-6CEBB1F1C912}">
      <dgm:prSet phldrT="[Text]"/>
      <dgm:spPr/>
      <dgm:t>
        <a:bodyPr/>
        <a:lstStyle/>
        <a:p>
          <a:r>
            <a:rPr lang="en-IE" dirty="0" smtClean="0"/>
            <a:t>Jen Graham</a:t>
          </a:r>
        </a:p>
        <a:p>
          <a:r>
            <a:rPr lang="en-IE" dirty="0" smtClean="0"/>
            <a:t>Chief  Executive</a:t>
          </a:r>
          <a:endParaRPr lang="en-IE" dirty="0"/>
        </a:p>
      </dgm:t>
    </dgm:pt>
    <dgm:pt modelId="{8254FBF4-CF42-44F4-9EBA-56E2DCE1B464}" type="parTrans" cxnId="{B5CBC2F1-2A81-4BF3-B57A-9CB88EEDA564}">
      <dgm:prSet/>
      <dgm:spPr/>
      <dgm:t>
        <a:bodyPr/>
        <a:lstStyle/>
        <a:p>
          <a:endParaRPr lang="en-IE"/>
        </a:p>
      </dgm:t>
    </dgm:pt>
    <dgm:pt modelId="{F82BAC82-81DE-495A-86F1-FB61ACB41DA0}" type="sibTrans" cxnId="{B5CBC2F1-2A81-4BF3-B57A-9CB88EEDA564}">
      <dgm:prSet/>
      <dgm:spPr/>
      <dgm:t>
        <a:bodyPr/>
        <a:lstStyle/>
        <a:p>
          <a:endParaRPr lang="en-IE"/>
        </a:p>
      </dgm:t>
    </dgm:pt>
    <dgm:pt modelId="{03524C62-2795-4239-817C-E5E111D3375C}">
      <dgm:prSet phldrT="[Text]"/>
      <dgm:spPr/>
      <dgm:t>
        <a:bodyPr/>
        <a:lstStyle/>
        <a:p>
          <a:r>
            <a:rPr lang="en-IE" dirty="0" smtClean="0"/>
            <a:t>Hannah Stone</a:t>
          </a:r>
        </a:p>
        <a:p>
          <a:r>
            <a:rPr lang="en-IE" dirty="0" smtClean="0"/>
            <a:t>Marketing Manager</a:t>
          </a:r>
          <a:endParaRPr lang="en-IE" dirty="0"/>
        </a:p>
      </dgm:t>
    </dgm:pt>
    <dgm:pt modelId="{2C478353-BC72-433C-BF49-2126C8B638EC}" type="parTrans" cxnId="{8034ACA9-22AE-4E98-ACF3-832A6D9E1C39}">
      <dgm:prSet/>
      <dgm:spPr/>
      <dgm:t>
        <a:bodyPr/>
        <a:lstStyle/>
        <a:p>
          <a:endParaRPr lang="en-IE"/>
        </a:p>
      </dgm:t>
    </dgm:pt>
    <dgm:pt modelId="{09336A20-42F7-4520-8CCF-1413A24E7751}" type="sibTrans" cxnId="{8034ACA9-22AE-4E98-ACF3-832A6D9E1C39}">
      <dgm:prSet/>
      <dgm:spPr/>
      <dgm:t>
        <a:bodyPr/>
        <a:lstStyle/>
        <a:p>
          <a:endParaRPr lang="en-IE"/>
        </a:p>
      </dgm:t>
    </dgm:pt>
    <dgm:pt modelId="{7D6C40A6-6CAC-4120-98E0-2728A5DCAEF6}">
      <dgm:prSet phldrT="[Text]"/>
      <dgm:spPr/>
      <dgm:t>
        <a:bodyPr/>
        <a:lstStyle/>
        <a:p>
          <a:r>
            <a:rPr lang="en-IE" dirty="0" smtClean="0"/>
            <a:t>Ella Williams</a:t>
          </a:r>
        </a:p>
        <a:p>
          <a:r>
            <a:rPr lang="en-IE" dirty="0" smtClean="0"/>
            <a:t>Quality Manager</a:t>
          </a:r>
          <a:endParaRPr lang="en-IE" dirty="0"/>
        </a:p>
      </dgm:t>
    </dgm:pt>
    <dgm:pt modelId="{CD6A54B8-4F07-467D-9015-4AE27C2F0987}" type="parTrans" cxnId="{FE5AA47D-61A0-4FA1-8BFC-7F8DF5682BB8}">
      <dgm:prSet/>
      <dgm:spPr/>
      <dgm:t>
        <a:bodyPr/>
        <a:lstStyle/>
        <a:p>
          <a:endParaRPr lang="en-IE"/>
        </a:p>
      </dgm:t>
    </dgm:pt>
    <dgm:pt modelId="{DA45C674-AE3D-4D30-9D24-F974363396C8}" type="sibTrans" cxnId="{FE5AA47D-61A0-4FA1-8BFC-7F8DF5682BB8}">
      <dgm:prSet/>
      <dgm:spPr/>
      <dgm:t>
        <a:bodyPr/>
        <a:lstStyle/>
        <a:p>
          <a:endParaRPr lang="en-IE"/>
        </a:p>
      </dgm:t>
    </dgm:pt>
    <dgm:pt modelId="{7B8CE25B-ECB8-4D86-B9F2-F182C7442CE0}">
      <dgm:prSet phldrT="[Text]"/>
      <dgm:spPr/>
      <dgm:t>
        <a:bodyPr/>
        <a:lstStyle/>
        <a:p>
          <a:r>
            <a:rPr lang="en-IE" dirty="0" smtClean="0"/>
            <a:t>John Browne</a:t>
          </a:r>
        </a:p>
        <a:p>
          <a:r>
            <a:rPr lang="en-IE" dirty="0" smtClean="0"/>
            <a:t>Finance </a:t>
          </a:r>
        </a:p>
        <a:p>
          <a:r>
            <a:rPr lang="en-IE" dirty="0" smtClean="0"/>
            <a:t>Manager</a:t>
          </a:r>
          <a:endParaRPr lang="en-IE" dirty="0"/>
        </a:p>
      </dgm:t>
    </dgm:pt>
    <dgm:pt modelId="{3EADDF69-C3F6-4999-8E2D-E8A34F654064}" type="parTrans" cxnId="{7B1DBEA1-C85F-43D2-8EA8-38C704C9ED01}">
      <dgm:prSet/>
      <dgm:spPr/>
      <dgm:t>
        <a:bodyPr/>
        <a:lstStyle/>
        <a:p>
          <a:endParaRPr lang="en-IE"/>
        </a:p>
      </dgm:t>
    </dgm:pt>
    <dgm:pt modelId="{561FF8F3-A361-4B4F-A104-AC7B0E7380A3}" type="sibTrans" cxnId="{7B1DBEA1-C85F-43D2-8EA8-38C704C9ED01}">
      <dgm:prSet/>
      <dgm:spPr/>
      <dgm:t>
        <a:bodyPr/>
        <a:lstStyle/>
        <a:p>
          <a:endParaRPr lang="en-IE"/>
        </a:p>
      </dgm:t>
    </dgm:pt>
    <dgm:pt modelId="{6AB774C2-9A67-4665-9FE9-716640CC2316}" type="pres">
      <dgm:prSet presAssocID="{1B8FBEC6-9621-4F1B-B57E-05CC94F3C9E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E"/>
        </a:p>
      </dgm:t>
    </dgm:pt>
    <dgm:pt modelId="{6E24A714-7EB2-48AD-B394-1C72ECF176D1}" type="pres">
      <dgm:prSet presAssocID="{92BA88FE-89EC-4D8E-A845-6CEBB1F1C912}" presName="hierRoot1" presStyleCnt="0">
        <dgm:presLayoutVars>
          <dgm:hierBranch val="init"/>
        </dgm:presLayoutVars>
      </dgm:prSet>
      <dgm:spPr/>
    </dgm:pt>
    <dgm:pt modelId="{D342460A-EC4F-423D-A39F-036282D2F750}" type="pres">
      <dgm:prSet presAssocID="{92BA88FE-89EC-4D8E-A845-6CEBB1F1C912}" presName="rootComposite1" presStyleCnt="0"/>
      <dgm:spPr/>
    </dgm:pt>
    <dgm:pt modelId="{54CFEE7C-FC71-492C-AC5F-4F840C5BC5EE}" type="pres">
      <dgm:prSet presAssocID="{92BA88FE-89EC-4D8E-A845-6CEBB1F1C91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2576B69F-3A1C-4A98-B0E5-5E813FE28F77}" type="pres">
      <dgm:prSet presAssocID="{92BA88FE-89EC-4D8E-A845-6CEBB1F1C912}" presName="rootConnector1" presStyleLbl="node1" presStyleIdx="0" presStyleCnt="0"/>
      <dgm:spPr/>
      <dgm:t>
        <a:bodyPr/>
        <a:lstStyle/>
        <a:p>
          <a:endParaRPr lang="en-IE"/>
        </a:p>
      </dgm:t>
    </dgm:pt>
    <dgm:pt modelId="{6BCA91EC-EAF1-481A-8803-379ED68C8086}" type="pres">
      <dgm:prSet presAssocID="{92BA88FE-89EC-4D8E-A845-6CEBB1F1C912}" presName="hierChild2" presStyleCnt="0"/>
      <dgm:spPr/>
    </dgm:pt>
    <dgm:pt modelId="{040C4413-C8EA-4545-9F2A-612E17DC2770}" type="pres">
      <dgm:prSet presAssocID="{2C478353-BC72-433C-BF49-2126C8B638EC}" presName="Name37" presStyleLbl="parChTrans1D2" presStyleIdx="0" presStyleCnt="3"/>
      <dgm:spPr/>
      <dgm:t>
        <a:bodyPr/>
        <a:lstStyle/>
        <a:p>
          <a:endParaRPr lang="en-IE"/>
        </a:p>
      </dgm:t>
    </dgm:pt>
    <dgm:pt modelId="{F5275589-71A2-4C04-9B80-E2349AF4EC2A}" type="pres">
      <dgm:prSet presAssocID="{03524C62-2795-4239-817C-E5E111D3375C}" presName="hierRoot2" presStyleCnt="0">
        <dgm:presLayoutVars>
          <dgm:hierBranch val="init"/>
        </dgm:presLayoutVars>
      </dgm:prSet>
      <dgm:spPr/>
    </dgm:pt>
    <dgm:pt modelId="{5B382EA4-AEC3-409A-AE17-CF4EB6B6C3E1}" type="pres">
      <dgm:prSet presAssocID="{03524C62-2795-4239-817C-E5E111D3375C}" presName="rootComposite" presStyleCnt="0"/>
      <dgm:spPr/>
    </dgm:pt>
    <dgm:pt modelId="{C448C1AD-BC0E-4B03-B019-B7A3D43EF10B}" type="pres">
      <dgm:prSet presAssocID="{03524C62-2795-4239-817C-E5E111D3375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B295B405-BFFA-4221-AD4D-9397285CB6EE}" type="pres">
      <dgm:prSet presAssocID="{03524C62-2795-4239-817C-E5E111D3375C}" presName="rootConnector" presStyleLbl="node2" presStyleIdx="0" presStyleCnt="3"/>
      <dgm:spPr/>
      <dgm:t>
        <a:bodyPr/>
        <a:lstStyle/>
        <a:p>
          <a:endParaRPr lang="en-IE"/>
        </a:p>
      </dgm:t>
    </dgm:pt>
    <dgm:pt modelId="{2282BF06-9059-4265-9DFC-C1DD6426C012}" type="pres">
      <dgm:prSet presAssocID="{03524C62-2795-4239-817C-E5E111D3375C}" presName="hierChild4" presStyleCnt="0"/>
      <dgm:spPr/>
    </dgm:pt>
    <dgm:pt modelId="{5F0E0981-016B-4AD7-8724-8B816845FA16}" type="pres">
      <dgm:prSet presAssocID="{03524C62-2795-4239-817C-E5E111D3375C}" presName="hierChild5" presStyleCnt="0"/>
      <dgm:spPr/>
    </dgm:pt>
    <dgm:pt modelId="{8AD78844-6DE0-4672-98D4-A8E1ABE90A57}" type="pres">
      <dgm:prSet presAssocID="{CD6A54B8-4F07-467D-9015-4AE27C2F0987}" presName="Name37" presStyleLbl="parChTrans1D2" presStyleIdx="1" presStyleCnt="3"/>
      <dgm:spPr/>
      <dgm:t>
        <a:bodyPr/>
        <a:lstStyle/>
        <a:p>
          <a:endParaRPr lang="en-IE"/>
        </a:p>
      </dgm:t>
    </dgm:pt>
    <dgm:pt modelId="{058E409A-CB85-4DFC-B42B-585B639EF1FA}" type="pres">
      <dgm:prSet presAssocID="{7D6C40A6-6CAC-4120-98E0-2728A5DCAEF6}" presName="hierRoot2" presStyleCnt="0">
        <dgm:presLayoutVars>
          <dgm:hierBranch val="init"/>
        </dgm:presLayoutVars>
      </dgm:prSet>
      <dgm:spPr/>
    </dgm:pt>
    <dgm:pt modelId="{851E7B97-6EC2-4B1E-9CFA-570DE3698FBC}" type="pres">
      <dgm:prSet presAssocID="{7D6C40A6-6CAC-4120-98E0-2728A5DCAEF6}" presName="rootComposite" presStyleCnt="0"/>
      <dgm:spPr/>
    </dgm:pt>
    <dgm:pt modelId="{46697B1B-8E50-4BDC-B4F5-A1F2DAA14E67}" type="pres">
      <dgm:prSet presAssocID="{7D6C40A6-6CAC-4120-98E0-2728A5DCAEF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16D0428-3DF5-4DBF-BF62-3ED87AE06E39}" type="pres">
      <dgm:prSet presAssocID="{7D6C40A6-6CAC-4120-98E0-2728A5DCAEF6}" presName="rootConnector" presStyleLbl="node2" presStyleIdx="1" presStyleCnt="3"/>
      <dgm:spPr/>
      <dgm:t>
        <a:bodyPr/>
        <a:lstStyle/>
        <a:p>
          <a:endParaRPr lang="en-IE"/>
        </a:p>
      </dgm:t>
    </dgm:pt>
    <dgm:pt modelId="{0FC57218-B109-4B47-A976-7FB3D3CB59D3}" type="pres">
      <dgm:prSet presAssocID="{7D6C40A6-6CAC-4120-98E0-2728A5DCAEF6}" presName="hierChild4" presStyleCnt="0"/>
      <dgm:spPr/>
    </dgm:pt>
    <dgm:pt modelId="{D91B1F3B-85C9-452F-94B1-0EDA6754E6FD}" type="pres">
      <dgm:prSet presAssocID="{7D6C40A6-6CAC-4120-98E0-2728A5DCAEF6}" presName="hierChild5" presStyleCnt="0"/>
      <dgm:spPr/>
    </dgm:pt>
    <dgm:pt modelId="{DC178B8B-0C74-46C9-9764-CA80EF1D0861}" type="pres">
      <dgm:prSet presAssocID="{3EADDF69-C3F6-4999-8E2D-E8A34F654064}" presName="Name37" presStyleLbl="parChTrans1D2" presStyleIdx="2" presStyleCnt="3"/>
      <dgm:spPr/>
      <dgm:t>
        <a:bodyPr/>
        <a:lstStyle/>
        <a:p>
          <a:endParaRPr lang="en-IE"/>
        </a:p>
      </dgm:t>
    </dgm:pt>
    <dgm:pt modelId="{095241FE-AEE2-45B2-A10D-7EB9D3043154}" type="pres">
      <dgm:prSet presAssocID="{7B8CE25B-ECB8-4D86-B9F2-F182C7442CE0}" presName="hierRoot2" presStyleCnt="0">
        <dgm:presLayoutVars>
          <dgm:hierBranch val="init"/>
        </dgm:presLayoutVars>
      </dgm:prSet>
      <dgm:spPr/>
    </dgm:pt>
    <dgm:pt modelId="{A2F43FE5-A76F-4E4B-8ACE-D8DA1EDE6318}" type="pres">
      <dgm:prSet presAssocID="{7B8CE25B-ECB8-4D86-B9F2-F182C7442CE0}" presName="rootComposite" presStyleCnt="0"/>
      <dgm:spPr/>
    </dgm:pt>
    <dgm:pt modelId="{098941DE-9EBB-4A88-8167-E20CE7AEE709}" type="pres">
      <dgm:prSet presAssocID="{7B8CE25B-ECB8-4D86-B9F2-F182C7442CE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ECC8F572-BBB0-47B4-ABA5-D1707E363C19}" type="pres">
      <dgm:prSet presAssocID="{7B8CE25B-ECB8-4D86-B9F2-F182C7442CE0}" presName="rootConnector" presStyleLbl="node2" presStyleIdx="2" presStyleCnt="3"/>
      <dgm:spPr/>
      <dgm:t>
        <a:bodyPr/>
        <a:lstStyle/>
        <a:p>
          <a:endParaRPr lang="en-IE"/>
        </a:p>
      </dgm:t>
    </dgm:pt>
    <dgm:pt modelId="{660D0C51-D015-46D9-913E-B7DFE1821C25}" type="pres">
      <dgm:prSet presAssocID="{7B8CE25B-ECB8-4D86-B9F2-F182C7442CE0}" presName="hierChild4" presStyleCnt="0"/>
      <dgm:spPr/>
    </dgm:pt>
    <dgm:pt modelId="{556B1F56-AE0A-44A6-A556-E5422D19892D}" type="pres">
      <dgm:prSet presAssocID="{7B8CE25B-ECB8-4D86-B9F2-F182C7442CE0}" presName="hierChild5" presStyleCnt="0"/>
      <dgm:spPr/>
    </dgm:pt>
    <dgm:pt modelId="{B744B015-E7C1-4246-AABF-376B4316930D}" type="pres">
      <dgm:prSet presAssocID="{92BA88FE-89EC-4D8E-A845-6CEBB1F1C912}" presName="hierChild3" presStyleCnt="0"/>
      <dgm:spPr/>
    </dgm:pt>
  </dgm:ptLst>
  <dgm:cxnLst>
    <dgm:cxn modelId="{7B1DBEA1-C85F-43D2-8EA8-38C704C9ED01}" srcId="{92BA88FE-89EC-4D8E-A845-6CEBB1F1C912}" destId="{7B8CE25B-ECB8-4D86-B9F2-F182C7442CE0}" srcOrd="2" destOrd="0" parTransId="{3EADDF69-C3F6-4999-8E2D-E8A34F654064}" sibTransId="{561FF8F3-A361-4B4F-A104-AC7B0E7380A3}"/>
    <dgm:cxn modelId="{2BF1B1FC-4AA8-40A0-B2DB-EEACA713FF7C}" type="presOf" srcId="{7B8CE25B-ECB8-4D86-B9F2-F182C7442CE0}" destId="{ECC8F572-BBB0-47B4-ABA5-D1707E363C19}" srcOrd="1" destOrd="0" presId="urn:microsoft.com/office/officeart/2005/8/layout/orgChart1"/>
    <dgm:cxn modelId="{FCC0392C-FBD6-4A8D-9BC4-EFC3FB4273FA}" type="presOf" srcId="{7D6C40A6-6CAC-4120-98E0-2728A5DCAEF6}" destId="{46697B1B-8E50-4BDC-B4F5-A1F2DAA14E67}" srcOrd="0" destOrd="0" presId="urn:microsoft.com/office/officeart/2005/8/layout/orgChart1"/>
    <dgm:cxn modelId="{8C597295-CCB1-49C7-973B-AC05373447B9}" type="presOf" srcId="{7B8CE25B-ECB8-4D86-B9F2-F182C7442CE0}" destId="{098941DE-9EBB-4A88-8167-E20CE7AEE709}" srcOrd="0" destOrd="0" presId="urn:microsoft.com/office/officeart/2005/8/layout/orgChart1"/>
    <dgm:cxn modelId="{F901AA3E-1BA1-4289-B257-E28B474C4AA5}" type="presOf" srcId="{3EADDF69-C3F6-4999-8E2D-E8A34F654064}" destId="{DC178B8B-0C74-46C9-9764-CA80EF1D0861}" srcOrd="0" destOrd="0" presId="urn:microsoft.com/office/officeart/2005/8/layout/orgChart1"/>
    <dgm:cxn modelId="{8034ACA9-22AE-4E98-ACF3-832A6D9E1C39}" srcId="{92BA88FE-89EC-4D8E-A845-6CEBB1F1C912}" destId="{03524C62-2795-4239-817C-E5E111D3375C}" srcOrd="0" destOrd="0" parTransId="{2C478353-BC72-433C-BF49-2126C8B638EC}" sibTransId="{09336A20-42F7-4520-8CCF-1413A24E7751}"/>
    <dgm:cxn modelId="{B5CBC2F1-2A81-4BF3-B57A-9CB88EEDA564}" srcId="{1B8FBEC6-9621-4F1B-B57E-05CC94F3C9EC}" destId="{92BA88FE-89EC-4D8E-A845-6CEBB1F1C912}" srcOrd="0" destOrd="0" parTransId="{8254FBF4-CF42-44F4-9EBA-56E2DCE1B464}" sibTransId="{F82BAC82-81DE-495A-86F1-FB61ACB41DA0}"/>
    <dgm:cxn modelId="{3394F475-7AD1-400F-ADAB-D02DE8F8B2C9}" type="presOf" srcId="{2C478353-BC72-433C-BF49-2126C8B638EC}" destId="{040C4413-C8EA-4545-9F2A-612E17DC2770}" srcOrd="0" destOrd="0" presId="urn:microsoft.com/office/officeart/2005/8/layout/orgChart1"/>
    <dgm:cxn modelId="{8DF693C3-D3C7-4E1B-AEA9-72F5FC0D2E58}" type="presOf" srcId="{03524C62-2795-4239-817C-E5E111D3375C}" destId="{C448C1AD-BC0E-4B03-B019-B7A3D43EF10B}" srcOrd="0" destOrd="0" presId="urn:microsoft.com/office/officeart/2005/8/layout/orgChart1"/>
    <dgm:cxn modelId="{FE5AA47D-61A0-4FA1-8BFC-7F8DF5682BB8}" srcId="{92BA88FE-89EC-4D8E-A845-6CEBB1F1C912}" destId="{7D6C40A6-6CAC-4120-98E0-2728A5DCAEF6}" srcOrd="1" destOrd="0" parTransId="{CD6A54B8-4F07-467D-9015-4AE27C2F0987}" sibTransId="{DA45C674-AE3D-4D30-9D24-F974363396C8}"/>
    <dgm:cxn modelId="{3BB5B2C5-E6DE-41A6-B842-E554135DEB9F}" type="presOf" srcId="{03524C62-2795-4239-817C-E5E111D3375C}" destId="{B295B405-BFFA-4221-AD4D-9397285CB6EE}" srcOrd="1" destOrd="0" presId="urn:microsoft.com/office/officeart/2005/8/layout/orgChart1"/>
    <dgm:cxn modelId="{87433CD6-085F-4053-98CB-02FA8E411913}" type="presOf" srcId="{CD6A54B8-4F07-467D-9015-4AE27C2F0987}" destId="{8AD78844-6DE0-4672-98D4-A8E1ABE90A57}" srcOrd="0" destOrd="0" presId="urn:microsoft.com/office/officeart/2005/8/layout/orgChart1"/>
    <dgm:cxn modelId="{10BA4B0A-82FF-4741-A4E0-1FDEE0EEC026}" type="presOf" srcId="{7D6C40A6-6CAC-4120-98E0-2728A5DCAEF6}" destId="{916D0428-3DF5-4DBF-BF62-3ED87AE06E39}" srcOrd="1" destOrd="0" presId="urn:microsoft.com/office/officeart/2005/8/layout/orgChart1"/>
    <dgm:cxn modelId="{906E15BC-3C01-4058-AB8D-C1DB62D1984A}" type="presOf" srcId="{92BA88FE-89EC-4D8E-A845-6CEBB1F1C912}" destId="{2576B69F-3A1C-4A98-B0E5-5E813FE28F77}" srcOrd="1" destOrd="0" presId="urn:microsoft.com/office/officeart/2005/8/layout/orgChart1"/>
    <dgm:cxn modelId="{79666C13-24B4-4716-A742-22FB74405DF8}" type="presOf" srcId="{1B8FBEC6-9621-4F1B-B57E-05CC94F3C9EC}" destId="{6AB774C2-9A67-4665-9FE9-716640CC2316}" srcOrd="0" destOrd="0" presId="urn:microsoft.com/office/officeart/2005/8/layout/orgChart1"/>
    <dgm:cxn modelId="{098CAF2D-91DD-48A1-BAF9-D76E898AE126}" type="presOf" srcId="{92BA88FE-89EC-4D8E-A845-6CEBB1F1C912}" destId="{54CFEE7C-FC71-492C-AC5F-4F840C5BC5EE}" srcOrd="0" destOrd="0" presId="urn:microsoft.com/office/officeart/2005/8/layout/orgChart1"/>
    <dgm:cxn modelId="{34969323-6545-43CF-92F4-26AA290B10A6}" type="presParOf" srcId="{6AB774C2-9A67-4665-9FE9-716640CC2316}" destId="{6E24A714-7EB2-48AD-B394-1C72ECF176D1}" srcOrd="0" destOrd="0" presId="urn:microsoft.com/office/officeart/2005/8/layout/orgChart1"/>
    <dgm:cxn modelId="{63C76F77-E16A-45FD-8838-11CC2C8AE837}" type="presParOf" srcId="{6E24A714-7EB2-48AD-B394-1C72ECF176D1}" destId="{D342460A-EC4F-423D-A39F-036282D2F750}" srcOrd="0" destOrd="0" presId="urn:microsoft.com/office/officeart/2005/8/layout/orgChart1"/>
    <dgm:cxn modelId="{34F8D778-2505-476D-9570-2341D871980C}" type="presParOf" srcId="{D342460A-EC4F-423D-A39F-036282D2F750}" destId="{54CFEE7C-FC71-492C-AC5F-4F840C5BC5EE}" srcOrd="0" destOrd="0" presId="urn:microsoft.com/office/officeart/2005/8/layout/orgChart1"/>
    <dgm:cxn modelId="{8235DA6B-3894-45C7-B37F-1DDBB0886B64}" type="presParOf" srcId="{D342460A-EC4F-423D-A39F-036282D2F750}" destId="{2576B69F-3A1C-4A98-B0E5-5E813FE28F77}" srcOrd="1" destOrd="0" presId="urn:microsoft.com/office/officeart/2005/8/layout/orgChart1"/>
    <dgm:cxn modelId="{DE91768D-4D2F-4310-B3C8-91E3C5F4B69C}" type="presParOf" srcId="{6E24A714-7EB2-48AD-B394-1C72ECF176D1}" destId="{6BCA91EC-EAF1-481A-8803-379ED68C8086}" srcOrd="1" destOrd="0" presId="urn:microsoft.com/office/officeart/2005/8/layout/orgChart1"/>
    <dgm:cxn modelId="{33A0E5FB-1166-455A-A5F3-4C105FBC4063}" type="presParOf" srcId="{6BCA91EC-EAF1-481A-8803-379ED68C8086}" destId="{040C4413-C8EA-4545-9F2A-612E17DC2770}" srcOrd="0" destOrd="0" presId="urn:microsoft.com/office/officeart/2005/8/layout/orgChart1"/>
    <dgm:cxn modelId="{03BFF3DC-84C5-4C3C-A45A-15E9E7C5C64B}" type="presParOf" srcId="{6BCA91EC-EAF1-481A-8803-379ED68C8086}" destId="{F5275589-71A2-4C04-9B80-E2349AF4EC2A}" srcOrd="1" destOrd="0" presId="urn:microsoft.com/office/officeart/2005/8/layout/orgChart1"/>
    <dgm:cxn modelId="{DC9AEF0F-1AD6-469E-83B3-515DCD54845F}" type="presParOf" srcId="{F5275589-71A2-4C04-9B80-E2349AF4EC2A}" destId="{5B382EA4-AEC3-409A-AE17-CF4EB6B6C3E1}" srcOrd="0" destOrd="0" presId="urn:microsoft.com/office/officeart/2005/8/layout/orgChart1"/>
    <dgm:cxn modelId="{8CCE5556-9E9B-4387-8C68-66227D469A2C}" type="presParOf" srcId="{5B382EA4-AEC3-409A-AE17-CF4EB6B6C3E1}" destId="{C448C1AD-BC0E-4B03-B019-B7A3D43EF10B}" srcOrd="0" destOrd="0" presId="urn:microsoft.com/office/officeart/2005/8/layout/orgChart1"/>
    <dgm:cxn modelId="{4F0DF4E6-1758-4C7E-8EDE-6DA2FF2681EC}" type="presParOf" srcId="{5B382EA4-AEC3-409A-AE17-CF4EB6B6C3E1}" destId="{B295B405-BFFA-4221-AD4D-9397285CB6EE}" srcOrd="1" destOrd="0" presId="urn:microsoft.com/office/officeart/2005/8/layout/orgChart1"/>
    <dgm:cxn modelId="{3BADD3B7-90A9-46DD-B3E2-7B5A5F069BBB}" type="presParOf" srcId="{F5275589-71A2-4C04-9B80-E2349AF4EC2A}" destId="{2282BF06-9059-4265-9DFC-C1DD6426C012}" srcOrd="1" destOrd="0" presId="urn:microsoft.com/office/officeart/2005/8/layout/orgChart1"/>
    <dgm:cxn modelId="{FAF59234-23C9-4485-8A3B-F21BE29DD4A7}" type="presParOf" srcId="{F5275589-71A2-4C04-9B80-E2349AF4EC2A}" destId="{5F0E0981-016B-4AD7-8724-8B816845FA16}" srcOrd="2" destOrd="0" presId="urn:microsoft.com/office/officeart/2005/8/layout/orgChart1"/>
    <dgm:cxn modelId="{33B43B3D-4660-4978-9B2E-97F4BBF6A0EC}" type="presParOf" srcId="{6BCA91EC-EAF1-481A-8803-379ED68C8086}" destId="{8AD78844-6DE0-4672-98D4-A8E1ABE90A57}" srcOrd="2" destOrd="0" presId="urn:microsoft.com/office/officeart/2005/8/layout/orgChart1"/>
    <dgm:cxn modelId="{5DABFFDA-84E4-4DFE-98E6-E4EA6411AB6A}" type="presParOf" srcId="{6BCA91EC-EAF1-481A-8803-379ED68C8086}" destId="{058E409A-CB85-4DFC-B42B-585B639EF1FA}" srcOrd="3" destOrd="0" presId="urn:microsoft.com/office/officeart/2005/8/layout/orgChart1"/>
    <dgm:cxn modelId="{067DEC20-7E46-4DA7-BEAE-A1AE7D8531E6}" type="presParOf" srcId="{058E409A-CB85-4DFC-B42B-585B639EF1FA}" destId="{851E7B97-6EC2-4B1E-9CFA-570DE3698FBC}" srcOrd="0" destOrd="0" presId="urn:microsoft.com/office/officeart/2005/8/layout/orgChart1"/>
    <dgm:cxn modelId="{D7CF33D9-0F88-4EFA-B104-B522DB18B56F}" type="presParOf" srcId="{851E7B97-6EC2-4B1E-9CFA-570DE3698FBC}" destId="{46697B1B-8E50-4BDC-B4F5-A1F2DAA14E67}" srcOrd="0" destOrd="0" presId="urn:microsoft.com/office/officeart/2005/8/layout/orgChart1"/>
    <dgm:cxn modelId="{5A05C838-15E1-4281-923A-CB0F3F313491}" type="presParOf" srcId="{851E7B97-6EC2-4B1E-9CFA-570DE3698FBC}" destId="{916D0428-3DF5-4DBF-BF62-3ED87AE06E39}" srcOrd="1" destOrd="0" presId="urn:microsoft.com/office/officeart/2005/8/layout/orgChart1"/>
    <dgm:cxn modelId="{78671435-C16B-4159-8A9B-2A4EE01BE3B0}" type="presParOf" srcId="{058E409A-CB85-4DFC-B42B-585B639EF1FA}" destId="{0FC57218-B109-4B47-A976-7FB3D3CB59D3}" srcOrd="1" destOrd="0" presId="urn:microsoft.com/office/officeart/2005/8/layout/orgChart1"/>
    <dgm:cxn modelId="{414EE8F5-E925-4EE2-A289-C3A9ED4C89C8}" type="presParOf" srcId="{058E409A-CB85-4DFC-B42B-585B639EF1FA}" destId="{D91B1F3B-85C9-452F-94B1-0EDA6754E6FD}" srcOrd="2" destOrd="0" presId="urn:microsoft.com/office/officeart/2005/8/layout/orgChart1"/>
    <dgm:cxn modelId="{1B4C07BC-BA46-439D-B44C-566401A21023}" type="presParOf" srcId="{6BCA91EC-EAF1-481A-8803-379ED68C8086}" destId="{DC178B8B-0C74-46C9-9764-CA80EF1D0861}" srcOrd="4" destOrd="0" presId="urn:microsoft.com/office/officeart/2005/8/layout/orgChart1"/>
    <dgm:cxn modelId="{3A536E85-1E65-4176-B356-726E7E034E40}" type="presParOf" srcId="{6BCA91EC-EAF1-481A-8803-379ED68C8086}" destId="{095241FE-AEE2-45B2-A10D-7EB9D3043154}" srcOrd="5" destOrd="0" presId="urn:microsoft.com/office/officeart/2005/8/layout/orgChart1"/>
    <dgm:cxn modelId="{E63795B6-6D71-49D7-8059-56143F1BBAE5}" type="presParOf" srcId="{095241FE-AEE2-45B2-A10D-7EB9D3043154}" destId="{A2F43FE5-A76F-4E4B-8ACE-D8DA1EDE6318}" srcOrd="0" destOrd="0" presId="urn:microsoft.com/office/officeart/2005/8/layout/orgChart1"/>
    <dgm:cxn modelId="{8D5328A6-DAD9-405A-A86F-E789343ADCF8}" type="presParOf" srcId="{A2F43FE5-A76F-4E4B-8ACE-D8DA1EDE6318}" destId="{098941DE-9EBB-4A88-8167-E20CE7AEE709}" srcOrd="0" destOrd="0" presId="urn:microsoft.com/office/officeart/2005/8/layout/orgChart1"/>
    <dgm:cxn modelId="{743C6EB3-7659-4BA1-9F27-F45965B4C8FA}" type="presParOf" srcId="{A2F43FE5-A76F-4E4B-8ACE-D8DA1EDE6318}" destId="{ECC8F572-BBB0-47B4-ABA5-D1707E363C19}" srcOrd="1" destOrd="0" presId="urn:microsoft.com/office/officeart/2005/8/layout/orgChart1"/>
    <dgm:cxn modelId="{FEC6440B-2774-4E4F-968B-4EF8080274D5}" type="presParOf" srcId="{095241FE-AEE2-45B2-A10D-7EB9D3043154}" destId="{660D0C51-D015-46D9-913E-B7DFE1821C25}" srcOrd="1" destOrd="0" presId="urn:microsoft.com/office/officeart/2005/8/layout/orgChart1"/>
    <dgm:cxn modelId="{A49F0049-07B0-4B1C-A442-426AD71418D7}" type="presParOf" srcId="{095241FE-AEE2-45B2-A10D-7EB9D3043154}" destId="{556B1F56-AE0A-44A6-A556-E5422D19892D}" srcOrd="2" destOrd="0" presId="urn:microsoft.com/office/officeart/2005/8/layout/orgChart1"/>
    <dgm:cxn modelId="{AC8A74CD-6045-46F1-BA8E-CBD74A083B99}" type="presParOf" srcId="{6E24A714-7EB2-48AD-B394-1C72ECF176D1}" destId="{B744B015-E7C1-4246-AABF-376B431693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78B8B-0C74-46C9-9764-CA80EF1D0861}">
      <dsp:nvSpPr>
        <dsp:cNvPr id="0" name=""/>
        <dsp:cNvSpPr/>
      </dsp:nvSpPr>
      <dsp:spPr>
        <a:xfrm>
          <a:off x="4114799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78844-6DE0-4672-98D4-A8E1ABE90A57}">
      <dsp:nvSpPr>
        <dsp:cNvPr id="0" name=""/>
        <dsp:cNvSpPr/>
      </dsp:nvSpPr>
      <dsp:spPr>
        <a:xfrm>
          <a:off x="4069079" y="201035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0C4413-C8EA-4545-9F2A-612E17DC2770}">
      <dsp:nvSpPr>
        <dsp:cNvPr id="0" name=""/>
        <dsp:cNvSpPr/>
      </dsp:nvSpPr>
      <dsp:spPr>
        <a:xfrm>
          <a:off x="1203548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FEE7C-FC71-492C-AC5F-4F840C5BC5EE}">
      <dsp:nvSpPr>
        <dsp:cNvPr id="0" name=""/>
        <dsp:cNvSpPr/>
      </dsp:nvSpPr>
      <dsp:spPr>
        <a:xfrm>
          <a:off x="2911803" y="807355"/>
          <a:ext cx="2405992" cy="12029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Jen Graham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Chief  Executive</a:t>
          </a:r>
          <a:endParaRPr lang="en-IE" sz="2200" kern="1200" dirty="0"/>
        </a:p>
      </dsp:txBody>
      <dsp:txXfrm>
        <a:off x="2911803" y="807355"/>
        <a:ext cx="2405992" cy="1202996"/>
      </dsp:txXfrm>
    </dsp:sp>
    <dsp:sp modelId="{C448C1AD-BC0E-4B03-B019-B7A3D43EF10B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Hannah Stone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Marketing Manager</a:t>
          </a:r>
          <a:endParaRPr lang="en-IE" sz="2200" kern="1200" dirty="0"/>
        </a:p>
      </dsp:txBody>
      <dsp:txXfrm>
        <a:off x="552" y="2515610"/>
        <a:ext cx="2405992" cy="1202996"/>
      </dsp:txXfrm>
    </dsp:sp>
    <dsp:sp modelId="{46697B1B-8E50-4BDC-B4F5-A1F2DAA14E67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Ella Williams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Quality Manager</a:t>
          </a:r>
          <a:endParaRPr lang="en-IE" sz="2200" kern="1200" dirty="0"/>
        </a:p>
      </dsp:txBody>
      <dsp:txXfrm>
        <a:off x="2911803" y="2515610"/>
        <a:ext cx="2405992" cy="1202996"/>
      </dsp:txXfrm>
    </dsp:sp>
    <dsp:sp modelId="{098941DE-9EBB-4A88-8167-E20CE7AEE709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John Browne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Finance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200" kern="1200" dirty="0" smtClean="0"/>
            <a:t>Manager</a:t>
          </a:r>
          <a:endParaRPr lang="en-IE" sz="2200" kern="1200" dirty="0"/>
        </a:p>
      </dsp:txBody>
      <dsp:txXfrm>
        <a:off x="5823054" y="2515610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0FC413-C715-4DCA-9657-6EC8B18DA42E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44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731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195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427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066BB102-8876-4C8D-B468-EAD707000E85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37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46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01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04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01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73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84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B38E3-49C2-45E7-B2DF-56966E35879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6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GB" dirty="0" err="1" smtClean="0">
                <a:cs typeface="Times New Roman" pitchFamily="18" charset="0"/>
              </a:rPr>
              <a:t>Mele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delle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nostre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Isole</a:t>
            </a:r>
            <a:endParaRPr lang="en-GB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Apple Marketing Board</a:t>
            </a:r>
            <a:endParaRPr lang="en-IE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 smtClean="0"/>
              <a:t>Varietà di mele</a:t>
            </a:r>
            <a:endParaRPr lang="it-IT" sz="24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95605" y="2143116"/>
            <a:ext cx="7138987" cy="4205288"/>
          </a:xfrm>
        </p:spPr>
        <p:txBody>
          <a:bodyPr/>
          <a:lstStyle/>
          <a:p>
            <a:pPr algn="ctr"/>
            <a:r>
              <a:rPr lang="it-IT" dirty="0">
                <a:latin typeface="ProseAntique" charset="0"/>
                <a:cs typeface="Times New Roman" charset="0"/>
              </a:rPr>
              <a:t>BELLEZZA DEL KENT</a:t>
            </a:r>
            <a:endParaRPr lang="en-GB" dirty="0">
              <a:latin typeface="ProseAntique" charset="0"/>
              <a:cs typeface="Times New Roman" charset="0"/>
            </a:endParaRPr>
          </a:p>
          <a:p>
            <a:pPr algn="ctr"/>
            <a:r>
              <a:rPr lang="en-GB" dirty="0">
                <a:latin typeface="ProseAntique" charset="0"/>
                <a:cs typeface="Times New Roman" charset="0"/>
              </a:rPr>
              <a:t>ARANCIONE DI BLENHEIM</a:t>
            </a:r>
          </a:p>
          <a:p>
            <a:pPr algn="ctr"/>
            <a:r>
              <a:rPr lang="en-GB" dirty="0">
                <a:latin typeface="ProseAntique" charset="0"/>
                <a:cs typeface="Times New Roman" charset="0"/>
              </a:rPr>
              <a:t>CLAYGATE PEARMAIN</a:t>
            </a:r>
          </a:p>
          <a:p>
            <a:pPr algn="ctr"/>
            <a:r>
              <a:rPr lang="en-GB" dirty="0">
                <a:latin typeface="ProseAntique" charset="0"/>
                <a:cs typeface="Times New Roman" charset="0"/>
              </a:rPr>
              <a:t>SPEZIA D'ARCY</a:t>
            </a:r>
          </a:p>
          <a:p>
            <a:pPr algn="ctr"/>
            <a:r>
              <a:rPr lang="en-GB" dirty="0">
                <a:latin typeface="ProseAntique" charset="0"/>
                <a:cs typeface="Times New Roman" charset="0"/>
              </a:rPr>
              <a:t>FORTUNA DI LAXTON</a:t>
            </a:r>
          </a:p>
          <a:p>
            <a:pPr algn="ctr"/>
            <a:r>
              <a:rPr lang="en-GB" dirty="0">
                <a:latin typeface="ProseAntique" charset="0"/>
                <a:cs typeface="Times New Roman" charset="0"/>
              </a:rPr>
              <a:t>RENETTA DI RIBSTON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Mele</a:t>
            </a:r>
            <a:r>
              <a:rPr lang="en-GB" dirty="0" smtClean="0"/>
              <a:t> </a:t>
            </a:r>
            <a:r>
              <a:rPr lang="en-GB" dirty="0" err="1" smtClean="0"/>
              <a:t>verdi</a:t>
            </a: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Conosciuta come </a:t>
            </a:r>
            <a:r>
              <a:rPr lang="it-IT" dirty="0" err="1" smtClean="0"/>
              <a:t>Granny</a:t>
            </a:r>
            <a:r>
              <a:rPr lang="it-IT" dirty="0" smtClean="0"/>
              <a:t> Smith</a:t>
            </a:r>
          </a:p>
          <a:p>
            <a:r>
              <a:rPr lang="it-IT" dirty="0" smtClean="0"/>
              <a:t>Originaria dell’Australia</a:t>
            </a:r>
            <a:endParaRPr lang="it-IT" dirty="0"/>
          </a:p>
        </p:txBody>
      </p:sp>
      <p:pic>
        <p:nvPicPr>
          <p:cNvPr id="37894" name="Picture 6" descr="mela verde e grigia"/>
          <p:cNvPicPr>
            <a:picLocks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8525" y="2492376"/>
            <a:ext cx="19129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Infine </a:t>
            </a:r>
            <a:endParaRPr lang="it-IT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algn="ctr">
              <a:buFontTx/>
              <a:buNone/>
            </a:pPr>
            <a:r>
              <a:rPr lang="it-IT" sz="4400" dirty="0" smtClean="0"/>
              <a:t>Una mela al giorno </a:t>
            </a:r>
          </a:p>
          <a:p>
            <a:pPr algn="ctr">
              <a:buFontTx/>
              <a:buNone/>
            </a:pPr>
            <a:r>
              <a:rPr lang="it-IT" sz="4400" dirty="0" smtClean="0"/>
              <a:t>toglie il medico di torno</a:t>
            </a:r>
            <a:endParaRPr lang="it-IT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Oval 11" descr="Pie drawn object"/>
          <p:cNvSpPr>
            <a:spLocks noChangeArrowheads="1"/>
          </p:cNvSpPr>
          <p:nvPr/>
        </p:nvSpPr>
        <p:spPr bwMode="auto">
          <a:xfrm>
            <a:off x="7104064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 err="1" smtClean="0"/>
              <a:t>Torta</a:t>
            </a:r>
            <a:endParaRPr lang="en-GB" sz="2400" b="1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Uso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mele</a:t>
            </a:r>
            <a:r>
              <a:rPr lang="en-GB" dirty="0" smtClean="0"/>
              <a:t> </a:t>
            </a:r>
            <a:r>
              <a:rPr lang="en-GB" dirty="0" err="1" smtClean="0"/>
              <a:t>verdi</a:t>
            </a:r>
            <a:endParaRPr lang="en-GB" dirty="0"/>
          </a:p>
        </p:txBody>
      </p:sp>
      <p:sp>
        <p:nvSpPr>
          <p:cNvPr id="10248" name="Rectangle 8"/>
          <p:cNvSpPr>
            <a:spLocks noGrp="1" noChangeArrowheads="1"/>
          </p:cNvSpPr>
          <p:nvPr>
            <p:ph idx="1"/>
          </p:nvPr>
        </p:nvSpPr>
        <p:spPr>
          <a:xfrm>
            <a:off x="1952596" y="2143116"/>
            <a:ext cx="8147050" cy="26860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252" name="Oval 12" descr="Sauce drawn object"/>
          <p:cNvSpPr>
            <a:spLocks noChangeArrowheads="1"/>
          </p:cNvSpPr>
          <p:nvPr/>
        </p:nvSpPr>
        <p:spPr bwMode="auto">
          <a:xfrm>
            <a:off x="8628064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 smtClean="0"/>
              <a:t>Salsa</a:t>
            </a:r>
            <a:endParaRPr lang="en-GB" sz="2400" b="1" dirty="0"/>
          </a:p>
        </p:txBody>
      </p:sp>
      <p:sp>
        <p:nvSpPr>
          <p:cNvPr id="10249" name="Oval 9" descr="Jam"/>
          <p:cNvSpPr>
            <a:spLocks noChangeArrowheads="1"/>
          </p:cNvSpPr>
          <p:nvPr/>
        </p:nvSpPr>
        <p:spPr bwMode="auto">
          <a:xfrm>
            <a:off x="5808664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 err="1" smtClean="0"/>
              <a:t>Marmellata</a:t>
            </a:r>
            <a:endParaRPr lang="en-GB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Quando si comprano le mele</a:t>
            </a:r>
            <a:endParaRPr lang="it-IT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cs typeface="Times New Roman" pitchFamily="18" charset="0"/>
              </a:rPr>
              <a:t>Prive di macchie</a:t>
            </a:r>
          </a:p>
          <a:p>
            <a:r>
              <a:rPr lang="it-IT" dirty="0" smtClean="0">
                <a:cs typeface="Times New Roman" pitchFamily="18" charset="0"/>
              </a:rPr>
              <a:t>Buccia integra</a:t>
            </a:r>
          </a:p>
          <a:p>
            <a:r>
              <a:rPr lang="it-IT" dirty="0" smtClean="0">
                <a:cs typeface="Times New Roman" pitchFamily="18" charset="0"/>
              </a:rPr>
              <a:t>Azienda</a:t>
            </a:r>
          </a:p>
          <a:p>
            <a:r>
              <a:rPr lang="it-IT" dirty="0" smtClean="0">
                <a:cs typeface="Times New Roman" pitchFamily="18" charset="0"/>
              </a:rPr>
              <a:t>Croccante</a:t>
            </a:r>
            <a:endParaRPr lang="it-IT" dirty="0">
              <a:cs typeface="Times New Roman" pitchFamily="18" charset="0"/>
            </a:endParaRPr>
          </a:p>
        </p:txBody>
      </p:sp>
      <p:sp>
        <p:nvSpPr>
          <p:cNvPr id="6150" name="AutoShape 6" descr="Freccia"/>
          <p:cNvSpPr>
            <a:spLocks noChangeArrowheads="1"/>
          </p:cNvSpPr>
          <p:nvPr/>
        </p:nvSpPr>
        <p:spPr bwMode="auto">
          <a:xfrm>
            <a:off x="6985000" y="1916114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it-IT" sz="2400" dirty="0" smtClean="0">
              <a:solidFill>
                <a:srgbClr val="00FF00"/>
              </a:solidFill>
            </a:endParaRPr>
          </a:p>
          <a:p>
            <a:pPr algn="ctr"/>
            <a:r>
              <a:rPr lang="it-IT" sz="2400" dirty="0" smtClean="0">
                <a:solidFill>
                  <a:srgbClr val="00FF00"/>
                </a:solidFill>
              </a:rPr>
              <a:t>Controllare </a:t>
            </a:r>
          </a:p>
          <a:p>
            <a:pPr algn="ctr"/>
            <a:r>
              <a:rPr lang="it-IT" sz="2400" dirty="0" smtClean="0">
                <a:solidFill>
                  <a:srgbClr val="00FF00"/>
                </a:solidFill>
              </a:rPr>
              <a:t>prima di </a:t>
            </a:r>
          </a:p>
          <a:p>
            <a:pPr algn="ctr"/>
            <a:r>
              <a:rPr lang="it-IT" sz="2400" dirty="0" smtClean="0">
                <a:solidFill>
                  <a:srgbClr val="00FF00"/>
                </a:solidFill>
              </a:rPr>
              <a:t>comprare</a:t>
            </a:r>
            <a:endParaRPr lang="it-IT" sz="24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Cucina</a:t>
            </a:r>
            <a:r>
              <a:rPr lang="en-GB" dirty="0" smtClean="0"/>
              <a:t> con le </a:t>
            </a:r>
            <a:r>
              <a:rPr lang="en-GB" dirty="0" err="1" smtClean="0"/>
              <a:t>mele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mela nell’alimentazione</a:t>
            </a:r>
            <a:endParaRPr lang="it-IT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it-IT" sz="2800" dirty="0" smtClean="0"/>
              <a:t>Le mele riducono il colesterolo e aiutano la digestione</a:t>
            </a:r>
          </a:p>
          <a:p>
            <a:pPr>
              <a:spcBef>
                <a:spcPct val="0"/>
              </a:spcBef>
            </a:pPr>
            <a:r>
              <a:rPr lang="it-IT" sz="2800" dirty="0" smtClean="0"/>
              <a:t>Le mele sono virtualmente prive di grassi</a:t>
            </a:r>
          </a:p>
          <a:p>
            <a:pPr>
              <a:spcBef>
                <a:spcPct val="0"/>
              </a:spcBef>
            </a:pPr>
            <a:r>
              <a:rPr lang="it-IT" sz="2800" dirty="0" smtClean="0"/>
              <a:t>Le mele sono ricche di potassio</a:t>
            </a:r>
          </a:p>
          <a:p>
            <a:pPr>
              <a:spcBef>
                <a:spcPct val="0"/>
              </a:spcBef>
            </a:pPr>
            <a:r>
              <a:rPr lang="it-IT" sz="2800" dirty="0" smtClean="0"/>
              <a:t>Le mele hanno da 8 a 14% di succo di frutta naturale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2628</TotalTime>
  <Words>125</Words>
  <Application>Microsoft Office PowerPoint</Application>
  <PresentationFormat>Personalizzato</PresentationFormat>
  <Paragraphs>44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Mele delle nostre Isole</vt:lpstr>
      <vt:lpstr>Apple Marketing Board</vt:lpstr>
      <vt:lpstr>Varietà di mele</vt:lpstr>
      <vt:lpstr>Mele verdi</vt:lpstr>
      <vt:lpstr>Infine </vt:lpstr>
      <vt:lpstr>Uso delle mele verdi</vt:lpstr>
      <vt:lpstr>Quando si comprano le mele</vt:lpstr>
      <vt:lpstr>Cucina con le mele </vt:lpstr>
      <vt:lpstr>La mela nell’alimentazione</vt:lpstr>
    </vt:vector>
  </TitlesOfParts>
  <Manager>ECDL Foundation;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ECDL Foundation</dc:creator>
  <cp:lastModifiedBy>Unknown</cp:lastModifiedBy>
  <cp:revision>14</cp:revision>
  <dcterms:created xsi:type="dcterms:W3CDTF">2006-06-05T21:35:22Z</dcterms:created>
  <dcterms:modified xsi:type="dcterms:W3CDTF">2015-01-23T09:19:35Z</dcterms:modified>
</cp:coreProperties>
</file>